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302" r:id="rId3"/>
    <p:sldId id="31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78102" autoAdjust="0"/>
  </p:normalViewPr>
  <p:slideViewPr>
    <p:cSldViewPr snapToGrid="0">
      <p:cViewPr varScale="1">
        <p:scale>
          <a:sx n="57" d="100"/>
          <a:sy n="57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3F8A-1DF7-4738-BDD5-D0ED4AE8F825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4CFE2-9869-4898-AEF0-47257DAB705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3004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4CFE2-9869-4898-AEF0-47257DAB7052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310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4CFE2-9869-4898-AEF0-47257DAB7052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781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6005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888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665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78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0301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98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637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7743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150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7141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F75-D148-4670-9D09-0C9BC525408A}" type="datetimeFigureOut">
              <a:rPr lang="en-ZA" smtClean="0"/>
              <a:t>2018/07/23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9BA7C-D6ED-49C3-81B3-526730458B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089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350837"/>
            <a:ext cx="11243732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role of a CAB in biomedical HIV prevention research in South Africa? </a:t>
            </a:r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1" y="1998134"/>
            <a:ext cx="10515600" cy="47376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CABS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the most common mechanism for engaging communities in research.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an ‘’independent advisory voice’’ (UNAIDS, 2011, p. 30) and consist of stakeholders drawn from the community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conducted qualitative research in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-urban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in Western Cape Province, South Africa.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 was collected using semi-structured interviews with a sample of 20 research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staff and CAB members.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32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Findings 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473200"/>
            <a:ext cx="10388600" cy="51308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Highlight diverging expectations and very real power imbalances between CAB and research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staff.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Relational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Mistrust between CAB and research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staff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Role expectations and levels of participation of CAB in CE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Active participation and access to power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Deriving mutual benefit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factors act as barriers to meaningful CE in the study setting and raise the question: 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do we accommodate different sets of expectations in a way that generates mutual benefit? </a:t>
            </a:r>
            <a:endParaRPr lang="en-Z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2667"/>
            <a:ext cx="10515600" cy="46360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research in communities are social processes.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relational component of clinical trials - working through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mistrust, conflict and frustrations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between the CAB and research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staff.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CAB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 can take more active roles in the research, moving beyond input into the operational (recruitment and retention) and the ethical aspects of the research.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Mutually beneficial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partnerships, ongoing and transparent dialogue – achieve both the goals of the scientific enterprise, as well as the local community.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4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254</Words>
  <Application>Microsoft Office PowerPoint</Application>
  <PresentationFormat>Widescreen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is the role of a CAB in biomedical HIV prevention research in South Africa? </vt:lpstr>
      <vt:lpstr>Findings  </vt:lpstr>
      <vt:lpstr>Conclusions </vt:lpstr>
    </vt:vector>
  </TitlesOfParts>
  <Company>Stellenbosch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communities in biomedical HIV prevention research in resource-poor contexts:  Key findings from HIV vaccine research in South Africa.</dc:title>
  <dc:creator>Lesch, AM, Ms &lt;alesch@sun.ac.za&gt;</dc:creator>
  <cp:lastModifiedBy>Lesch, AM, Ms &lt;alesch@sun.ac.za&gt;</cp:lastModifiedBy>
  <cp:revision>87</cp:revision>
  <dcterms:created xsi:type="dcterms:W3CDTF">2017-06-28T09:12:57Z</dcterms:created>
  <dcterms:modified xsi:type="dcterms:W3CDTF">2018-07-23T21:50:35Z</dcterms:modified>
</cp:coreProperties>
</file>